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layfair Display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28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e2dbcdc24_8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e2dbcdc24_8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d263121a5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d263121a5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d263121a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d263121a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d263121a5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d263121a5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d263121a5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d263121a5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d83f9e30e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d83f9e30e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4d83f9e30e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4d83f9e30e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4d1fd9282d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4d1fd9282d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d1fd9282d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d1fd9282d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e2dbcdc24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e2dbcdc24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d83f9e30e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d83f9e30e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d1fd9282d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d1fd9282d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Chiffres de l’économie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d263121a5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d263121a5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d263121a5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d263121a5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d83f9e30e_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d83f9e30e_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1196925" y="279000"/>
            <a:ext cx="232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7.jpg"/><Relationship Id="rId9" Type="http://schemas.openxmlformats.org/officeDocument/2006/relationships/image" Target="../media/image2.jpg"/><Relationship Id="rId5" Type="http://schemas.openxmlformats.org/officeDocument/2006/relationships/image" Target="../media/image1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tiktok.com/@alter_eco/video/7195633081435409669?lang=f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alternatives-economiques.fr/radiographie-deputes-0607201885508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hyperlink" Target="https://www.alternatives-economiques.fr/lon-nentend-plus-oiseaux-chanter-printemps-3-autres-infogra/00107020" TargetMode="External"/><Relationship Id="rId5" Type="http://schemas.openxmlformats.org/officeDocument/2006/relationships/hyperlink" Target="https://www.alternatives-economiques.fr/salaires-rattrapent-presque-linflation-3-autres-infographies-a-ne/0010715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25" y="33750"/>
            <a:ext cx="1623925" cy="22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625" y="-5"/>
            <a:ext cx="2775650" cy="38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125" y="2310563"/>
            <a:ext cx="19812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730963"/>
            <a:ext cx="19812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550" y="2099363"/>
            <a:ext cx="20383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3125" y="152400"/>
            <a:ext cx="2069500" cy="28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3800" y="152400"/>
            <a:ext cx="923925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875" y="0"/>
            <a:ext cx="3616237" cy="50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112" y="0"/>
            <a:ext cx="3616237" cy="50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537375" y="-67850"/>
            <a:ext cx="8067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Production of rare earths and metals for ecological transition</a:t>
            </a:r>
            <a:endParaRPr sz="2700"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10737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Special issue on inflation : wages &amp; rise of inequalities 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400" y="617875"/>
            <a:ext cx="3111775" cy="435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250" y="617875"/>
            <a:ext cx="3111775" cy="435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1123225" y="3050"/>
            <a:ext cx="86475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Renewable </a:t>
            </a:r>
            <a:r>
              <a:rPr lang="fr"/>
              <a:t>energies</a:t>
            </a:r>
            <a:r>
              <a:rPr lang="fr"/>
              <a:t> : an example of illustration (Oblik)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950" y="752129"/>
            <a:ext cx="3016401" cy="423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352" y="752150"/>
            <a:ext cx="3016388" cy="423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1136225" y="104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Is the electric car really green </a:t>
            </a:r>
            <a:r>
              <a:rPr lang="fr"/>
              <a:t>? (Oblik)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</a:t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638" y="676829"/>
            <a:ext cx="3218311" cy="440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325" y="676825"/>
            <a:ext cx="3218311" cy="440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12330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Is organic food good for the climate ? (Oblik)</a:t>
            </a:r>
            <a:endParaRPr/>
          </a:p>
        </p:txBody>
      </p:sp>
      <p:sp>
        <p:nvSpPr>
          <p:cNvPr id="167" name="Google Shape;167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225" y="572700"/>
            <a:ext cx="3042576" cy="427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600" y="572700"/>
            <a:ext cx="3035635" cy="42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And a daily playmobile version of the news on TikTok, by Rudy…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https://www.tiktok.com/@alter_eco/video/7195633081435409669?lang=fr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 </a:t>
            </a:r>
            <a:endParaRPr/>
          </a:p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223000" y="64025"/>
            <a:ext cx="85332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On the website, an example of dataviz on the members of the French Parliament - by the Alter Eco data lab</a:t>
            </a:r>
            <a:endParaRPr b="1" sz="20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465375" y="1182850"/>
            <a:ext cx="8367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https://www.alternatives-economiques.fr/radiographie-deputes-0607201885508.html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66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Graphorama, a weekly selection of 4 infographics by the newsroom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925" y="978875"/>
            <a:ext cx="3616474" cy="35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5054775" y="112132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4"/>
              </a:rPr>
              <a:t>https://www.alternatives-economiques.fr/lon-nentend-plus-oiseaux-chanter-printemps-3-autres-infogra/00107020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5121525" y="257175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5"/>
              </a:rPr>
              <a:t>https://www.alternatives-economiques.fr/salaires-rattrapent-presque-linflation-3-autres-infographies-a-ne/00107158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6"/>
          <p:cNvGrpSpPr/>
          <p:nvPr/>
        </p:nvGrpSpPr>
        <p:grpSpPr>
          <a:xfrm>
            <a:off x="769414" y="32949"/>
            <a:ext cx="7308113" cy="5143361"/>
            <a:chOff x="324924" y="32950"/>
            <a:chExt cx="7437526" cy="5203724"/>
          </a:xfrm>
        </p:grpSpPr>
        <p:pic>
          <p:nvPicPr>
            <p:cNvPr id="88" name="Google Shape;88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4924" y="32950"/>
              <a:ext cx="3718764" cy="5203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43686" y="32950"/>
              <a:ext cx="3718764" cy="52037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188375" y="18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Electricity crisis since Ukraine’s invasion (data section on print)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97" name="Google Shape;97;p17"/>
          <p:cNvGrpSpPr/>
          <p:nvPr/>
        </p:nvGrpSpPr>
        <p:grpSpPr>
          <a:xfrm>
            <a:off x="727955" y="-3002"/>
            <a:ext cx="7339523" cy="5143484"/>
            <a:chOff x="727951" y="557563"/>
            <a:chExt cx="6591399" cy="4611749"/>
          </a:xfrm>
        </p:grpSpPr>
        <p:pic>
          <p:nvPicPr>
            <p:cNvPr id="98" name="Google Shape;98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7951" y="557563"/>
              <a:ext cx="3295700" cy="461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23650" y="557564"/>
              <a:ext cx="3295700" cy="46117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17"/>
          <p:cNvSpPr txBox="1"/>
          <p:nvPr>
            <p:ph type="title"/>
          </p:nvPr>
        </p:nvSpPr>
        <p:spPr>
          <a:xfrm>
            <a:off x="2093475" y="228600"/>
            <a:ext cx="8483400" cy="3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88"/>
              <a:t>Data on bridge security (print)</a:t>
            </a:r>
            <a:endParaRPr sz="3288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25" y="421738"/>
            <a:ext cx="3460050" cy="430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963" y="509750"/>
            <a:ext cx="3224462" cy="440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8" name="Google Shape;108;p18"/>
          <p:cNvSpPr txBox="1"/>
          <p:nvPr>
            <p:ph type="title"/>
          </p:nvPr>
        </p:nvSpPr>
        <p:spPr>
          <a:xfrm>
            <a:off x="379800" y="2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Poverty : the French social model is resisting (hors-série)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Rise of transportation costs (inflation </a:t>
            </a:r>
            <a:r>
              <a:rPr lang="fr"/>
              <a:t>special</a:t>
            </a:r>
            <a:r>
              <a:rPr lang="fr"/>
              <a:t> September issue)</a:t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137" y="558650"/>
            <a:ext cx="3214026" cy="44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423275" y="-80375"/>
            <a:ext cx="84657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Geopolitical tensions and world commercial exchanges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3241" l="5141" r="0" t="0"/>
          <a:stretch/>
        </p:blipFill>
        <p:spPr>
          <a:xfrm>
            <a:off x="2461650" y="471075"/>
            <a:ext cx="3238024" cy="462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1016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400"/>
              <a:t>Climate crisis and rise of food prices (inflation special issue)</a:t>
            </a:r>
            <a:endParaRPr sz="2400"/>
          </a:p>
        </p:txBody>
      </p:sp>
      <p:sp>
        <p:nvSpPr>
          <p:cNvPr id="128" name="Google Shape;128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16729" l="0" r="0" t="0"/>
          <a:stretch/>
        </p:blipFill>
        <p:spPr>
          <a:xfrm>
            <a:off x="2285425" y="448000"/>
            <a:ext cx="4000051" cy="466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