
<file path=[Content_Types].xml><?xml version="1.0" encoding="utf-8"?>
<Types xmlns="http://schemas.openxmlformats.org/package/2006/content-types"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54CFD-529A-4489-8BAE-CE8790219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90BBEA1-B492-48C2-99F1-9CBA833B1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8C4841B-E347-44D5-B8FF-72B406EE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505A-C658-4D72-97D8-0848444ACDB2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7461004-12CB-48F2-827E-4CC902566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8ABC2E-51E5-4717-A7A9-F3963397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8AE7-B0CF-470B-868A-4B56253C39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207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67A513-109D-44EA-B5B2-48A23E146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3A313F5-771E-4843-A9FB-1C8E980CB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C663D5E-49C6-48A5-9E66-4358C9F93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505A-C658-4D72-97D8-0848444ACDB2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0CD6C6F-AE87-4C77-882E-BBE28B884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2E1CF54-7EDD-4A86-9D99-3BA3DB750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8AE7-B0CF-470B-868A-4B56253C39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708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185C383-B117-4FE9-8DDC-9381B05A9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1F5C914-FBF6-4BEB-99B9-E304CB18A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AC28B15-11AF-4B33-8132-EB33FE1B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505A-C658-4D72-97D8-0848444ACDB2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ADA4A53-2CD7-4334-BFC8-A2AA33BA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8877BC6-977D-4F35-B3C8-2DC661DE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8AE7-B0CF-470B-868A-4B56253C39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96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130151-B16A-404E-8E0A-E7960531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9E030D8-F2BE-4997-9140-3325D0AAB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F0D7562-F630-4205-A3E1-6FF9C9761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505A-C658-4D72-97D8-0848444ACDB2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695A377-45BB-4F8C-B08B-6C4ECFE3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C64C52C-D79E-4BD4-87DA-74ECC0935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8AE7-B0CF-470B-868A-4B56253C39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000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5D2D1-BCDB-44D3-B5D6-CD685D13B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6A4A19A-B10D-4B78-A1DE-5DBB3F18D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6CF1A46-DC44-4EE8-B190-B4DE30F3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505A-C658-4D72-97D8-0848444ACDB2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5934E5F-7F1B-4450-B762-A0FF172DE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190D84-DF95-4BD4-B5ED-0ACF47187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8AE7-B0CF-470B-868A-4B56253C39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049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C0FDFB-1545-4718-96CC-A5C2A710A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9FF9B0-D028-45CF-9133-5C3F7F463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DA83A03-5060-4174-BD3C-4BCD003D9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C3C467-F597-40E3-9AAC-7C391DAA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505A-C658-4D72-97D8-0848444ACDB2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BCD354E-9B64-433C-96CC-5185D672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FEBFB4F-8A5F-4EC8-A7A6-42D761834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8AE7-B0CF-470B-868A-4B56253C39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823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197F6F-30DE-4EDC-8F3E-A8464FC26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E5C22E1-329C-4D64-8ACE-3A80F96BF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835D964-5B7E-448B-94E3-AB47D9CAE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C9F31D98-4B20-4669-B586-08E0B14D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C51236B-BA48-4FEE-B327-CBC0B675D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C1BDDA3-595A-45FD-889F-BEC76365E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505A-C658-4D72-97D8-0848444ACDB2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3F9FA52-5128-4B0D-8CD7-F3A3DBCBA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9EB173A-D5F0-4013-A627-A9E1FD5C7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8AE7-B0CF-470B-868A-4B56253C39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517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63CB0-0AA7-4AFF-8462-F7EE9F5E3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F7B17CA-6057-420F-84C6-B6D05245E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505A-C658-4D72-97D8-0848444ACDB2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9ED5630-5240-4C99-A1D4-B6368E638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D95035-47D8-4639-9CC8-0096B6EAC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8AE7-B0CF-470B-868A-4B56253C39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39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5D8265F-AD0F-4B2C-A8D8-56D486FD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505A-C658-4D72-97D8-0848444ACDB2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992C5D6-36B5-4319-88C1-7BB5D60AF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A609622-5E01-4AB3-BAFF-B0AC3C70A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8AE7-B0CF-470B-868A-4B56253C39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780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3C4BE-326F-4B15-AB53-E0FBED99D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23DD105-4A5A-4BEC-950F-B138AF213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CC4BC64-336C-4A66-80C8-EC568C365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EBDF9C8-05E1-472D-80EA-62E7EE62B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505A-C658-4D72-97D8-0848444ACDB2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3DA94B9-0E39-4FDD-985E-6F21D0C44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DBFE56C-20C1-41B0-8B59-6033ECCD6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8AE7-B0CF-470B-868A-4B56253C39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890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13539E-E3A2-4A7E-8939-148B3F571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181FD43-5B62-44E1-9A4A-E08EBBAB3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900F1FD-00AD-4300-87F7-62730C00A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6276BB0-93D9-4BA9-8ADE-B3CD426F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505A-C658-4D72-97D8-0848444ACDB2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6108A1D-BBF4-4B8D-B21B-EA78472C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51A7E7D-EAB9-40D7-B7E5-DB87B6F6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68AE7-B0CF-470B-868A-4B56253C39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484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B5D1FF6-83D1-4280-A024-2103BC415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969BC51-139F-448C-A932-20F393777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E630ACF-0366-4415-9774-F6664F3A96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505A-C658-4D72-97D8-0848444ACDB2}" type="datetimeFigureOut">
              <a:rPr lang="da-DK" smtClean="0"/>
              <a:t>11-11-2019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D6C4208-D719-4667-9618-A62E74A77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C5D3123-D022-4B3F-9D54-0DF0BC2F8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68AE7-B0CF-470B-868A-4B56253C392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368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50C5B1-0D8A-48AA-BA38-246F130D1B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A </a:t>
            </a:r>
            <a:r>
              <a:rPr lang="da-DK" dirty="0" err="1"/>
              <a:t>Few</a:t>
            </a:r>
            <a:r>
              <a:rPr lang="da-DK" dirty="0"/>
              <a:t> Words </a:t>
            </a:r>
            <a:r>
              <a:rPr lang="da-DK" dirty="0" err="1"/>
              <a:t>About</a:t>
            </a:r>
            <a:r>
              <a:rPr lang="da-DK" dirty="0"/>
              <a:t> PowerPoint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A84AF97-DD3F-4667-BA70-FB26556109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2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EC5A225-1FFF-4899-A6C9-7627164C1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Involve the audience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•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4700B-88A7-4908-B47E-C484D6E5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4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9D5C55C6-8028-402C-933D-FD4DD9956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411" y="1622675"/>
            <a:ext cx="8734874" cy="496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74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EC5A225-1FFF-4899-A6C9-7627164C1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One point per slide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4700B-88A7-4908-B47E-C484D6E5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sz="2000" dirty="0"/>
          </a:p>
        </p:txBody>
      </p:sp>
      <p:pic>
        <p:nvPicPr>
          <p:cNvPr id="7" name="Billede 6" descr="Et billede, der indeholder tegning&#10;&#10;Automatisk genereret beskrivelse">
            <a:extLst>
              <a:ext uri="{FF2B5EF4-FFF2-40B4-BE49-F238E27FC236}">
                <a16:creationId xmlns:a16="http://schemas.microsoft.com/office/drawing/2014/main" id="{F263E22D-6931-41E8-A5A3-AB3C032026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042" y="2020948"/>
            <a:ext cx="8450202" cy="474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09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EC5A225-1FFF-4899-A6C9-7627164C1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Summarize it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4700B-88A7-4908-B47E-C484D6E5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400" dirty="0"/>
              <a:t>Three simple, memorable points </a:t>
            </a:r>
          </a:p>
          <a:p>
            <a:r>
              <a:rPr lang="en-US" sz="2400" dirty="0"/>
              <a:t>Help you focus</a:t>
            </a:r>
          </a:p>
          <a:p>
            <a:r>
              <a:rPr lang="en-US" sz="2400" dirty="0"/>
              <a:t>Help the audience follow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75786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EC5A225-1FFF-4899-A6C9-7627164C1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a-DK" sz="4000" dirty="0">
                <a:solidFill>
                  <a:srgbClr val="FFFFFF"/>
                </a:solidFill>
              </a:rPr>
              <a:t>Keep it short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4700B-88A7-4908-B47E-C484D6E5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 dirty="0"/>
              <a:t>Trying limiting your points to 3 or 4 words</a:t>
            </a:r>
          </a:p>
          <a:p>
            <a:r>
              <a:rPr lang="en-US" sz="2000" dirty="0"/>
              <a:t>Maybe use a picture instead of words.</a:t>
            </a:r>
            <a:endParaRPr lang="da-DK" sz="2000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AB34D4ED-97E2-4087-9F17-F3D07FA3E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789" y="3199664"/>
            <a:ext cx="3456312" cy="330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6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EC5A225-1FFF-4899-A6C9-7627164C1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a-DK" sz="4000" dirty="0">
                <a:solidFill>
                  <a:srgbClr val="FFFFFF"/>
                </a:solidFill>
              </a:rPr>
              <a:t>Break it </a:t>
            </a:r>
            <a:r>
              <a:rPr lang="da-DK" sz="4000" dirty="0" err="1">
                <a:solidFill>
                  <a:srgbClr val="FFFFFF"/>
                </a:solidFill>
              </a:rPr>
              <a:t>into</a:t>
            </a:r>
            <a:r>
              <a:rPr lang="da-DK" sz="4000" dirty="0">
                <a:solidFill>
                  <a:srgbClr val="FFFFFF"/>
                </a:solidFill>
              </a:rPr>
              <a:t> </a:t>
            </a:r>
            <a:r>
              <a:rPr lang="da-DK" sz="4000" dirty="0" err="1">
                <a:solidFill>
                  <a:srgbClr val="FFFFFF"/>
                </a:solidFill>
              </a:rPr>
              <a:t>chapters</a:t>
            </a:r>
            <a:endParaRPr lang="da-DK" sz="4000" dirty="0">
              <a:solidFill>
                <a:srgbClr val="FFFFFF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4700B-88A7-4908-B47E-C484D6E5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000" dirty="0" err="1"/>
              <a:t>Logical</a:t>
            </a:r>
            <a:r>
              <a:rPr lang="da-DK" sz="2000" dirty="0"/>
              <a:t> </a:t>
            </a:r>
            <a:r>
              <a:rPr lang="da-DK" sz="2000" dirty="0" err="1"/>
              <a:t>pieces</a:t>
            </a:r>
            <a:r>
              <a:rPr lang="da-DK" sz="2000" dirty="0"/>
              <a:t> </a:t>
            </a:r>
            <a:r>
              <a:rPr lang="da-DK" sz="2000" dirty="0" err="1"/>
              <a:t>are</a:t>
            </a:r>
            <a:endParaRPr lang="da-DK" sz="2000" dirty="0"/>
          </a:p>
          <a:p>
            <a:pPr marL="0" indent="0">
              <a:buNone/>
            </a:pPr>
            <a:r>
              <a:rPr lang="da-DK" sz="2000" dirty="0" err="1"/>
              <a:t>easier</a:t>
            </a:r>
            <a:r>
              <a:rPr lang="da-DK" sz="2000" dirty="0"/>
              <a:t> to </a:t>
            </a:r>
            <a:r>
              <a:rPr lang="da-DK" sz="2000" dirty="0" err="1"/>
              <a:t>digest</a:t>
            </a:r>
            <a:endParaRPr lang="da-DK" sz="20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29C9313E-261E-4149-A4A5-475D2B7782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5489" y="1996760"/>
            <a:ext cx="4697746" cy="28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9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EC5A225-1FFF-4899-A6C9-7627164C1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da-DK" sz="4000" dirty="0">
                <a:solidFill>
                  <a:srgbClr val="FFFFFF"/>
                </a:solidFill>
              </a:rPr>
              <a:t>2 </a:t>
            </a:r>
            <a:r>
              <a:rPr lang="da-DK" sz="4000" dirty="0" err="1">
                <a:solidFill>
                  <a:srgbClr val="FFFFFF"/>
                </a:solidFill>
              </a:rPr>
              <a:t>minutes</a:t>
            </a:r>
            <a:r>
              <a:rPr lang="da-DK" sz="4000" dirty="0">
                <a:solidFill>
                  <a:srgbClr val="FFFFFF"/>
                </a:solidFill>
              </a:rPr>
              <a:t> a slide?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C4700B-88A7-4908-B47E-C484D6E5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206791"/>
          </a:xfrm>
        </p:spPr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Each slide is worth about 2 minutes of talk.</a:t>
            </a:r>
          </a:p>
          <a:p>
            <a:r>
              <a:rPr lang="en-US" sz="2000" dirty="0"/>
              <a:t>This does NOT mean 10 slides give you a 20 minute talk </a:t>
            </a:r>
          </a:p>
          <a:p>
            <a:r>
              <a:rPr lang="en-US" sz="2000" dirty="0"/>
              <a:t>If you do it wrong, and write 17 slides, you are probably going to speak for about 30 minutes!</a:t>
            </a:r>
            <a:endParaRPr lang="da-DK" sz="20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24881315-46FA-4EA5-A1B8-5C0170502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6495" y="1893208"/>
            <a:ext cx="4269463" cy="328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877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107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A Few Words About PowerPoint</vt:lpstr>
      <vt:lpstr>Involve the audience •</vt:lpstr>
      <vt:lpstr>One point per slide</vt:lpstr>
      <vt:lpstr>Summarize it</vt:lpstr>
      <vt:lpstr>Keep it short</vt:lpstr>
      <vt:lpstr>Break it into chapters</vt:lpstr>
      <vt:lpstr>2 minutes a slide?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Few Words About PowerPoint</dc:title>
  <dc:creator>Trine Smistrup</dc:creator>
  <cp:lastModifiedBy>Trine Smistrup</cp:lastModifiedBy>
  <cp:revision>6</cp:revision>
  <dcterms:created xsi:type="dcterms:W3CDTF">2019-11-11T12:17:59Z</dcterms:created>
  <dcterms:modified xsi:type="dcterms:W3CDTF">2019-11-11T13:06:53Z</dcterms:modified>
</cp:coreProperties>
</file>